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60" r:id="rId6"/>
    <p:sldId id="261" r:id="rId7"/>
    <p:sldId id="259" r:id="rId8"/>
    <p:sldId id="262" r:id="rId9"/>
    <p:sldId id="264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97" d="100"/>
          <a:sy n="97" d="100"/>
        </p:scale>
        <p:origin x="93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00A9E8-D14C-473F-B2ED-ACAF6683C3EB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32E12-48D1-4198-9656-BD13B668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623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32E12-48D1-4198-9656-BD13B66803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78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35377-880B-B545-B604-A9FF18154E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9851" y="405062"/>
            <a:ext cx="5807244" cy="2947737"/>
          </a:xfrm>
        </p:spPr>
        <p:txBody>
          <a:bodyPr>
            <a:normAutofit/>
          </a:bodyPr>
          <a:lstStyle/>
          <a:p>
            <a:r>
              <a:rPr lang="en-US" dirty="0"/>
              <a:t>Roslyn-Powered Standards</a:t>
            </a:r>
            <a:br>
              <a:rPr lang="en-US" dirty="0"/>
            </a:br>
            <a:r>
              <a:rPr lang="en-US" sz="2200" dirty="0"/>
              <a:t>Automate Team Conventions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5D8F8F-5B90-9965-22B7-E177A8E9B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8189" y="3505202"/>
            <a:ext cx="4499810" cy="1752598"/>
          </a:xfrm>
        </p:spPr>
        <p:txBody>
          <a:bodyPr>
            <a:normAutofit/>
          </a:bodyPr>
          <a:lstStyle/>
          <a:p>
            <a:r>
              <a:rPr lang="en-US" dirty="0"/>
              <a:t>Peter hellmuth</a:t>
            </a:r>
          </a:p>
          <a:p>
            <a:r>
              <a:rPr lang="en-US" dirty="0"/>
              <a:t>Nhdnug - March 20</a:t>
            </a:r>
            <a:r>
              <a:rPr lang="en-US" baseline="30000" dirty="0"/>
              <a:t>th</a:t>
            </a:r>
            <a:r>
              <a:rPr lang="en-US" dirty="0"/>
              <a:t>, 2025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16C317-E786-99CA-75A7-41C540491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27" y="405062"/>
            <a:ext cx="5141495" cy="5141495"/>
          </a:xfrm>
          <a:prstGeom prst="rect">
            <a:avLst/>
          </a:prstGeom>
          <a:effectLst>
            <a:glow rad="774700">
              <a:srgbClr val="FF0000">
                <a:alpha val="40000"/>
              </a:srgbClr>
            </a:glow>
            <a:softEdge rad="76200"/>
          </a:effectLst>
        </p:spPr>
      </p:pic>
    </p:spTree>
    <p:extLst>
      <p:ext uri="{BB962C8B-B14F-4D97-AF65-F5344CB8AC3E}">
        <p14:creationId xmlns:p14="http://schemas.microsoft.com/office/powerpoint/2010/main" val="969126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3D338-E5E0-8832-DB7F-A9DDA687F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E4F44-E179-232D-0B83-58D84E7A2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0947F-472D-2AEC-16A6-39AF3D41E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858" y="1725245"/>
            <a:ext cx="5786438" cy="44053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Popular Analyzer Packages:</a:t>
            </a:r>
          </a:p>
          <a:p>
            <a:r>
              <a:rPr lang="en-US" dirty="0"/>
              <a:t>StyleCop</a:t>
            </a:r>
          </a:p>
          <a:p>
            <a:r>
              <a:rPr lang="en-US" dirty="0"/>
              <a:t>Roslynator</a:t>
            </a:r>
          </a:p>
          <a:p>
            <a:r>
              <a:rPr lang="en-US" dirty="0"/>
              <a:t>AsyncFixer</a:t>
            </a:r>
          </a:p>
          <a:p>
            <a:pPr marL="0" indent="0">
              <a:buNone/>
            </a:pPr>
            <a:r>
              <a:rPr lang="en-US" dirty="0"/>
              <a:t>Analyzer Testing Tools</a:t>
            </a:r>
          </a:p>
          <a:p>
            <a:r>
              <a:rPr lang="en-US" dirty="0"/>
              <a:t>Microsoft.CodeAnalysis (XUnit, NUnit, MSTest)</a:t>
            </a:r>
          </a:p>
          <a:p>
            <a:r>
              <a:rPr lang="en-US" dirty="0"/>
              <a:t>RoslynTestKit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A727D2-4703-7997-4F64-9A06F852DC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35" b="22747"/>
          <a:stretch/>
        </p:blipFill>
        <p:spPr>
          <a:xfrm>
            <a:off x="6486648" y="1357803"/>
            <a:ext cx="4037011" cy="40334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4CDBDF-430C-A2B3-1282-FC991AF955AE}"/>
              </a:ext>
            </a:extLst>
          </p:cNvPr>
          <p:cNvSpPr txBox="1"/>
          <p:nvPr/>
        </p:nvSpPr>
        <p:spPr>
          <a:xfrm>
            <a:off x="6203662" y="5421048"/>
            <a:ext cx="480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https://github.com/PeterHellmuth/roslyn-analyzer</a:t>
            </a:r>
          </a:p>
        </p:txBody>
      </p:sp>
    </p:spTree>
    <p:extLst>
      <p:ext uri="{BB962C8B-B14F-4D97-AF65-F5344CB8AC3E}">
        <p14:creationId xmlns:p14="http://schemas.microsoft.com/office/powerpoint/2010/main" val="122911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E2776-8119-7044-518C-2130D03BF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automate standards?</a:t>
            </a:r>
            <a:r>
              <a:rPr lang="en-US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C2D9A18-9F99-922D-ED89-E2FA4269C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467" y="4423873"/>
            <a:ext cx="4359364" cy="9461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CDCCD87-5E01-D929-DC95-59E78073E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788" y="2805418"/>
            <a:ext cx="4775200" cy="91012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1DF5B77-9088-934B-E2A7-4F661D1C3657}"/>
              </a:ext>
            </a:extLst>
          </p:cNvPr>
          <p:cNvSpPr txBox="1"/>
          <p:nvPr/>
        </p:nvSpPr>
        <p:spPr>
          <a:xfrm>
            <a:off x="5790383" y="2059980"/>
            <a:ext cx="55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AD892C-C838-9052-A47C-8CC414CE099E}"/>
              </a:ext>
            </a:extLst>
          </p:cNvPr>
          <p:cNvSpPr txBox="1"/>
          <p:nvPr/>
        </p:nvSpPr>
        <p:spPr>
          <a:xfrm>
            <a:off x="1141413" y="2071289"/>
            <a:ext cx="423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Writing paragraphs on pull requests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14A8BF-8182-69EB-CC61-6C291AA3B8D8}"/>
              </a:ext>
            </a:extLst>
          </p:cNvPr>
          <p:cNvSpPr txBox="1"/>
          <p:nvPr/>
        </p:nvSpPr>
        <p:spPr>
          <a:xfrm>
            <a:off x="7872458" y="2097088"/>
            <a:ext cx="1795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few </a:t>
            </a:r>
            <a:r>
              <a:rPr lang="en-US" u="wavy" dirty="0" err="1">
                <a:uFill>
                  <a:solidFill>
                    <a:srgbClr val="FF0000"/>
                  </a:solidFill>
                </a:uFill>
              </a:rPr>
              <a:t>squigglies</a:t>
            </a:r>
            <a:endParaRPr lang="en-US" u="wavy" dirty="0">
              <a:uFill>
                <a:solidFill>
                  <a:srgbClr val="FF0000"/>
                </a:solidFill>
              </a:u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016DC71-1E36-7DD5-66D6-081EC659CD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838" y="2440621"/>
            <a:ext cx="5519375" cy="362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739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A3469-BD09-4BAF-8932-D66A71EA8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What is Roslyn?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58719-5F0B-DC44-62D8-93A3C1555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.NET Compiler Platform ("Roslyn")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Open-source compiler for C# and Visual Basic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Provides APIs for code analysis and transformation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Powers Visual Studio's IntelliSense, refactoring, and code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35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F8C01F-2908-5FCD-7C7F-5B16796F0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C219-A18E-1732-11DE-5C9262B6C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Syntax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32317-983D-26A3-9491-684D9F7DF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07247"/>
            <a:ext cx="5630361" cy="2504334"/>
          </a:xfrm>
        </p:spPr>
        <p:txBody>
          <a:bodyPr>
            <a:normAutofit/>
          </a:bodyPr>
          <a:lstStyle/>
          <a:p>
            <a:r>
              <a:rPr lang="en-US" dirty="0"/>
              <a:t>Foundation of Roslyn analysis</a:t>
            </a:r>
          </a:p>
          <a:p>
            <a:r>
              <a:rPr lang="en-US" dirty="0"/>
              <a:t>Tree representation of code structure</a:t>
            </a:r>
          </a:p>
          <a:p>
            <a:r>
              <a:rPr lang="en-US" dirty="0"/>
              <a:t>Preserves all source information</a:t>
            </a:r>
          </a:p>
          <a:p>
            <a:r>
              <a:rPr lang="en-US" dirty="0"/>
              <a:t>Each node = language construct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592226-0492-1F1E-4B5D-B15E4245C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2327" y="897492"/>
            <a:ext cx="4547040" cy="454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313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957D9E-5DDC-998A-F7E1-B18524CC4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1B89C-5BDA-F9CB-A252-32D557391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0522" y="150142"/>
            <a:ext cx="6305317" cy="131716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/>
              <a:t>Syntax tree semantics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E05A360-8C71-2C97-4DC0-680919A6E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031" y="1097931"/>
            <a:ext cx="10067880" cy="551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16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E0BD4-5731-EC57-4F47-CD5F31627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9AFC0-8F69-BCF8-2E6F-C701050BD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Roslyn Syntax tree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8B58B2-AE82-4C96-7512-0F6CF26B14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823"/>
          <a:stretch/>
        </p:blipFill>
        <p:spPr>
          <a:xfrm>
            <a:off x="16464" y="2484312"/>
            <a:ext cx="5993369" cy="18893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9A4DFA8-B2AF-AC1F-8441-F96C5FD9CD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9836"/>
          <a:stretch/>
        </p:blipFill>
        <p:spPr>
          <a:xfrm>
            <a:off x="6006657" y="1220996"/>
            <a:ext cx="6168879" cy="445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990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FA0F5-2198-76CF-B03D-144DD9608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Roslyn analyzers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1DE69-AF7D-C870-7C7B-3655A88FB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8513864" cy="35417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Visitor Pattern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Register for specific syntax node types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Call actions when matching nodes are encountered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Generate diagnostics in editor and at build 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Register code fixes for automatic remediation in editor</a:t>
            </a:r>
          </a:p>
        </p:txBody>
      </p:sp>
    </p:spTree>
    <p:extLst>
      <p:ext uri="{BB962C8B-B14F-4D97-AF65-F5344CB8AC3E}">
        <p14:creationId xmlns:p14="http://schemas.microsoft.com/office/powerpoint/2010/main" val="440032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88535-BE90-1923-EDDA-D2A443081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Roslyn analyzers - Context and 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83324-F931-2979-E6ED-BDB1E7D1E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9905999" cy="35417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SyntaxNodeAnalysisContext</a:t>
            </a:r>
            <a:r>
              <a:rPr lang="en-US" dirty="0"/>
              <a:t> provides:</a:t>
            </a:r>
          </a:p>
          <a:p>
            <a:r>
              <a:rPr lang="en-US" dirty="0"/>
              <a:t>Access to the current node</a:t>
            </a:r>
          </a:p>
          <a:p>
            <a:r>
              <a:rPr lang="en-US" dirty="0"/>
              <a:t>Semantic model for deeper analysis</a:t>
            </a:r>
          </a:p>
          <a:p>
            <a:r>
              <a:rPr lang="en-US" dirty="0"/>
              <a:t>Location information for diagnostics</a:t>
            </a:r>
          </a:p>
          <a:p>
            <a:r>
              <a:rPr lang="en-US" dirty="0"/>
              <a:t>Method to register action for specific syntax node types (</a:t>
            </a:r>
            <a:r>
              <a:rPr lang="en-US" dirty="0">
                <a:solidFill>
                  <a:schemeClr val="accent5"/>
                </a:solidFill>
              </a:rPr>
              <a:t>RegisterSyntaxNodeAction</a:t>
            </a:r>
            <a:r>
              <a:rPr lang="en-US" dirty="0"/>
              <a:t>)</a:t>
            </a:r>
          </a:p>
          <a:p>
            <a:r>
              <a:rPr lang="en-US" dirty="0"/>
              <a:t>Method to report issues (</a:t>
            </a:r>
            <a:r>
              <a:rPr lang="en-US" dirty="0">
                <a:solidFill>
                  <a:schemeClr val="accent5"/>
                </a:solidFill>
              </a:rPr>
              <a:t>ReportDiagnostic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64518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9C6BC-CF37-0BAA-EABE-449276CCC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6CEDC-1044-A1ED-428B-4A22D6D7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Roslyn analyzers - Demo</a:t>
            </a:r>
          </a:p>
        </p:txBody>
      </p:sp>
    </p:spTree>
    <p:extLst>
      <p:ext uri="{BB962C8B-B14F-4D97-AF65-F5344CB8AC3E}">
        <p14:creationId xmlns:p14="http://schemas.microsoft.com/office/powerpoint/2010/main" val="7264468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1585</TotalTime>
  <Words>202</Words>
  <Application>Microsoft Office PowerPoint</Application>
  <PresentationFormat>Widescreen</PresentationFormat>
  <Paragraphs>43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</vt:lpstr>
      <vt:lpstr>Roslyn-Powered Standards Automate Team Conventions</vt:lpstr>
      <vt:lpstr>Why automate standards? </vt:lpstr>
      <vt:lpstr>What is Roslyn?</vt:lpstr>
      <vt:lpstr>Syntax tree</vt:lpstr>
      <vt:lpstr>Syntax tree semantics</vt:lpstr>
      <vt:lpstr>Roslyn Syntax tree</vt:lpstr>
      <vt:lpstr>Roslyn analyzers</vt:lpstr>
      <vt:lpstr>Roslyn analyzers - Context and Reporting</vt:lpstr>
      <vt:lpstr>Roslyn analyzers - Demo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Peter Hellmuth</dc:creator>
  <cp:lastModifiedBy>Peter Hellmuth</cp:lastModifiedBy>
  <cp:revision>12</cp:revision>
  <dcterms:created xsi:type="dcterms:W3CDTF">2025-03-12T15:10:33Z</dcterms:created>
  <dcterms:modified xsi:type="dcterms:W3CDTF">2025-03-20T21:12:09Z</dcterms:modified>
</cp:coreProperties>
</file>

<file path=docProps/thumbnail.jpeg>
</file>